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431"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150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6/18/2020 7:40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6/18/2020 5:34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6/18/2020 5:34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6/18/2020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6/18/2020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6/18/2020 5:34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20"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18/06/2020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13" Type="http://schemas.openxmlformats.org/officeDocument/2006/relationships/image" Target="../media/image41.jpg"/><Relationship Id="rId18" Type="http://schemas.openxmlformats.org/officeDocument/2006/relationships/hyperlink" Target="https://github.com/jenkinsns" TargetMode="External"/><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hyperlink" Target="http://www.jenkinsblogs.com/" TargetMode="External"/><Relationship Id="rId20"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39.jp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hyperlink" Target="mailto:jenkinsns@gmail.com" TargetMode="External"/><Relationship Id="rId19" Type="http://schemas.openxmlformats.org/officeDocument/2006/relationships/hyperlink" Target="https://www.facebook.com/spfxinfo/" TargetMode="External"/><Relationship Id="rId4" Type="http://schemas.openxmlformats.org/officeDocument/2006/relationships/image" Target="../media/image35.png"/><Relationship Id="rId9" Type="http://schemas.openxmlformats.org/officeDocument/2006/relationships/hyperlink" Target="https://www.linkedin.com/in/jenkinsns/" TargetMode="Externa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tiff"/><Relationship Id="rId10" Type="http://schemas.openxmlformats.org/officeDocument/2006/relationships/image" Target="../media/image76.tiff"/><Relationship Id="rId4" Type="http://schemas.openxmlformats.org/officeDocument/2006/relationships/image" Target="../media/image70.tiff"/><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80.png"/><Relationship Id="rId7" Type="http://schemas.openxmlformats.org/officeDocument/2006/relationships/image" Target="../media/image72.png"/><Relationship Id="rId2" Type="http://schemas.openxmlformats.org/officeDocument/2006/relationships/image" Target="../media/image79.emf"/><Relationship Id="rId1" Type="http://schemas.openxmlformats.org/officeDocument/2006/relationships/slideLayout" Target="../slideLayouts/slideLayout35.xml"/><Relationship Id="rId6" Type="http://schemas.openxmlformats.org/officeDocument/2006/relationships/image" Target="../media/image83.tiff"/><Relationship Id="rId11" Type="http://schemas.openxmlformats.org/officeDocument/2006/relationships/image" Target="../media/image77.png"/><Relationship Id="rId5" Type="http://schemas.openxmlformats.org/officeDocument/2006/relationships/image" Target="../media/image82.tiff"/><Relationship Id="rId10" Type="http://schemas.openxmlformats.org/officeDocument/2006/relationships/image" Target="../media/image71.tiff"/><Relationship Id="rId4" Type="http://schemas.openxmlformats.org/officeDocument/2006/relationships/image" Target="../media/image81.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4.tiff"/><Relationship Id="rId1" Type="http://schemas.openxmlformats.org/officeDocument/2006/relationships/slideLayout" Target="../slideLayouts/slideLayout3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1.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4.svg"/><Relationship Id="rId7" Type="http://schemas.microsoft.com/office/2007/relationships/hdphoto" Target="../media/hdphoto1.wdp"/><Relationship Id="rId2" Type="http://schemas.openxmlformats.org/officeDocument/2006/relationships/image" Target="../media/image93.png"/><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2" y="326411"/>
            <a:ext cx="7946161" cy="932603"/>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defTabSz="932597">
              <a:defRPr/>
            </a:pPr>
            <a:endParaRPr sz="1836" dirty="0">
              <a:solidFill>
                <a:prstClr val="black"/>
              </a:solidFill>
              <a:latin typeface="Calibri" panose="020F0502020204030204"/>
            </a:endParaRPr>
          </a:p>
        </p:txBody>
      </p:sp>
      <p:sp>
        <p:nvSpPr>
          <p:cNvPr id="6" name="object 6"/>
          <p:cNvSpPr txBox="1">
            <a:spLocks noGrp="1"/>
          </p:cNvSpPr>
          <p:nvPr>
            <p:ph type="title"/>
          </p:nvPr>
        </p:nvSpPr>
        <p:spPr>
          <a:xfrm>
            <a:off x="458129" y="452108"/>
            <a:ext cx="4815861" cy="653442"/>
          </a:xfrm>
          <a:prstGeom prst="rect">
            <a:avLst/>
          </a:prstGeom>
        </p:spPr>
        <p:txBody>
          <a:bodyPr vert="horz" wrap="square" lIns="0" tIns="12953" rIns="0" bIns="0" rtlCol="0" anchor="ctr">
            <a:spAutoFit/>
          </a:bodyPr>
          <a:lstStyle/>
          <a:p>
            <a:pPr marL="12953">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404724" y="1391208"/>
            <a:ext cx="6823833" cy="476284"/>
          </a:xfrm>
          <a:prstGeom prst="rect">
            <a:avLst/>
          </a:prstGeom>
        </p:spPr>
        <p:txBody>
          <a:bodyPr wrap="square">
            <a:spAutoFit/>
          </a:bodyPr>
          <a:lstStyle/>
          <a:p>
            <a:pPr defTabSz="932597">
              <a:lnSpc>
                <a:spcPts val="3264"/>
              </a:lnSpc>
              <a:defRPr/>
            </a:pPr>
            <a:r>
              <a:rPr lang="en-US" sz="2175" dirty="0">
                <a:solidFill>
                  <a:prstClr val="black">
                    <a:lumMod val="65000"/>
                    <a:lumOff val="35000"/>
                  </a:prstClr>
                </a:solidFill>
                <a:latin typeface="Proxima Nova" panose="02000506030000020004" pitchFamily="50" charset="0"/>
                <a:ea typeface="Roboto Light" panose="02000000000000000000" pitchFamily="2" charset="0"/>
                <a:cs typeface="Roboto Light"/>
              </a:rPr>
              <a:t>Modern Workplace Solution Architect | Consultant </a:t>
            </a: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04725" y="3164050"/>
            <a:ext cx="6674226" cy="2096631"/>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15+ Years of experience</a:t>
            </a:r>
          </a:p>
          <a:p>
            <a:pPr>
              <a:buFont typeface="Wingdings" panose="05000000000000000000" pitchFamily="2" charset="2"/>
              <a:buChar char="ü"/>
            </a:pPr>
            <a:r>
              <a:rPr lang="en-US" sz="2040" dirty="0">
                <a:solidFill>
                  <a:schemeClr val="tx1">
                    <a:lumMod val="65000"/>
                    <a:lumOff val="35000"/>
                  </a:schemeClr>
                </a:solidFill>
              </a:rPr>
              <a:t>Microsoft Teams, Power Platform and SPFx Specialist</a:t>
            </a:r>
          </a:p>
          <a:p>
            <a:pPr>
              <a:buFont typeface="Wingdings" panose="05000000000000000000" pitchFamily="2" charset="2"/>
              <a:buChar char="ü"/>
            </a:pPr>
            <a:r>
              <a:rPr lang="en-US" sz="2040" dirty="0">
                <a:solidFill>
                  <a:schemeClr val="tx1">
                    <a:lumMod val="65000"/>
                    <a:lumOff val="35000"/>
                  </a:schemeClr>
                </a:solidFill>
              </a:rPr>
              <a:t>International Speaker | Blogger | Trainer</a:t>
            </a:r>
          </a:p>
          <a:p>
            <a:pPr>
              <a:buFont typeface="Wingdings" panose="05000000000000000000" pitchFamily="2" charset="2"/>
              <a:buChar char="ü"/>
            </a:pPr>
            <a:r>
              <a:rPr lang="en-US" sz="2040" dirty="0">
                <a:solidFill>
                  <a:schemeClr val="tx1">
                    <a:lumMod val="65000"/>
                    <a:lumOff val="35000"/>
                  </a:schemeClr>
                </a:solidFill>
              </a:rPr>
              <a:t>SPS Bangalore Organizer </a:t>
            </a:r>
          </a:p>
          <a:p>
            <a:pPr>
              <a:buFont typeface="Wingdings" panose="05000000000000000000" pitchFamily="2" charset="2"/>
              <a:buChar char="ü"/>
            </a:pPr>
            <a:r>
              <a:rPr lang="en-US" sz="2040" dirty="0">
                <a:solidFill>
                  <a:schemeClr val="tx1">
                    <a:lumMod val="65000"/>
                    <a:lumOff val="35000"/>
                  </a:schemeClr>
                </a:solidFill>
              </a:rPr>
              <a:t>aOS Ambassador</a:t>
            </a:r>
          </a:p>
          <a:p>
            <a:pPr marL="0" indent="0">
              <a:buNone/>
            </a:pPr>
            <a:endParaRPr lang="en-US" sz="2040" dirty="0">
              <a:solidFill>
                <a:schemeClr val="tx1">
                  <a:lumMod val="65000"/>
                  <a:lumOff val="35000"/>
                </a:schemeClr>
              </a:solidFill>
            </a:endParaRPr>
          </a:p>
        </p:txBody>
      </p:sp>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2"/>
          <a:stretch>
            <a:fillRect/>
          </a:stretch>
        </p:blipFill>
        <p:spPr>
          <a:xfrm>
            <a:off x="1264744" y="2166895"/>
            <a:ext cx="1396635" cy="569174"/>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3"/>
          <a:stretch>
            <a:fillRect/>
          </a:stretch>
        </p:blipFill>
        <p:spPr>
          <a:xfrm>
            <a:off x="1120668" y="5303679"/>
            <a:ext cx="1684790" cy="168806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4"/>
          <a:stretch>
            <a:fillRect/>
          </a:stretch>
        </p:blipFill>
        <p:spPr>
          <a:xfrm>
            <a:off x="2363184" y="5294129"/>
            <a:ext cx="1661424" cy="165723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5"/>
          <a:stretch>
            <a:fillRect/>
          </a:stretch>
        </p:blipFill>
        <p:spPr>
          <a:xfrm>
            <a:off x="3602615" y="5284486"/>
            <a:ext cx="1738625" cy="1684417"/>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6"/>
          <a:stretch>
            <a:fillRect/>
          </a:stretch>
        </p:blipFill>
        <p:spPr>
          <a:xfrm>
            <a:off x="4919023" y="5260681"/>
            <a:ext cx="1770122" cy="170822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7"/>
          <a:stretch>
            <a:fillRect/>
          </a:stretch>
        </p:blipFill>
        <p:spPr>
          <a:xfrm>
            <a:off x="149671" y="5312418"/>
            <a:ext cx="1635772" cy="1638947"/>
          </a:xfrm>
          <a:prstGeom prst="rect">
            <a:avLst/>
          </a:prstGeom>
          <a:ln>
            <a:noFill/>
          </a:ln>
        </p:spPr>
      </p:pic>
      <p:sp>
        <p:nvSpPr>
          <p:cNvPr id="39" name="Rectangle 38">
            <a:extLst>
              <a:ext uri="{FF2B5EF4-FFF2-40B4-BE49-F238E27FC236}">
                <a16:creationId xmlns:a16="http://schemas.microsoft.com/office/drawing/2014/main" id="{A6684DE6-5AFC-45AB-86B1-4E63AFB00B55}"/>
              </a:ext>
            </a:extLst>
          </p:cNvPr>
          <p:cNvSpPr/>
          <p:nvPr/>
        </p:nvSpPr>
        <p:spPr>
          <a:xfrm>
            <a:off x="8340033" y="5798861"/>
            <a:ext cx="4094733" cy="318286"/>
          </a:xfrm>
          <a:prstGeom prst="rect">
            <a:avLst/>
          </a:prstGeom>
        </p:spPr>
        <p:txBody>
          <a:bodyPr wrap="square">
            <a:spAutoFit/>
          </a:bodyPr>
          <a:lstStyle/>
          <a:p>
            <a:pPr defTabSz="932597">
              <a:defRPr/>
            </a:pPr>
            <a:r>
              <a:rPr lang="en-GB" sz="1428" dirty="0">
                <a:solidFill>
                  <a:srgbClr val="737373"/>
                </a:solidFill>
                <a:latin typeface="Calibri" panose="020F0502020204030204"/>
                <a:hlinkClick r:id="rId8">
                  <a:extLst>
                    <a:ext uri="{A12FA001-AC4F-418D-AE19-62706E023703}">
                      <ahyp:hlinkClr xmlns:ahyp="http://schemas.microsoft.com/office/drawing/2018/hyperlinkcolor" val="tx"/>
                    </a:ext>
                  </a:extLst>
                </a:hlinkClick>
              </a:rPr>
              <a:t>https://www.facebook.com/msteamsinfo</a:t>
            </a:r>
            <a:endParaRPr lang="en-US" sz="1428" dirty="0">
              <a:solidFill>
                <a:srgbClr val="3C4252"/>
              </a:solidFill>
              <a:latin typeface="Proxima Nova" panose="02000506030000020004"/>
            </a:endParaRPr>
          </a:p>
        </p:txBody>
      </p:sp>
      <p:sp>
        <p:nvSpPr>
          <p:cNvPr id="38" name="Rectangle 37">
            <a:extLst>
              <a:ext uri="{FF2B5EF4-FFF2-40B4-BE49-F238E27FC236}">
                <a16:creationId xmlns:a16="http://schemas.microsoft.com/office/drawing/2014/main" id="{6BEEFA68-EFD6-466C-8867-147738EF1570}"/>
              </a:ext>
            </a:extLst>
          </p:cNvPr>
          <p:cNvSpPr/>
          <p:nvPr/>
        </p:nvSpPr>
        <p:spPr>
          <a:xfrm>
            <a:off x="8355944" y="3694197"/>
            <a:ext cx="4094733" cy="318286"/>
          </a:xfrm>
          <a:prstGeom prst="rect">
            <a:avLst/>
          </a:prstGeom>
        </p:spPr>
        <p:txBody>
          <a:bodyPr wrap="square">
            <a:spAutoFit/>
          </a:bodyPr>
          <a:lstStyle/>
          <a:p>
            <a:pPr defTabSz="932597">
              <a:defRPr/>
            </a:pPr>
            <a:r>
              <a:rPr lang="en-GB" sz="1428" dirty="0">
                <a:solidFill>
                  <a:prstClr val="black">
                    <a:lumMod val="65000"/>
                    <a:lumOff val="35000"/>
                  </a:prstClr>
                </a:solidFill>
                <a:latin typeface="Calibri" panose="020F0502020204030204"/>
                <a:hlinkClick r:id="rId9">
                  <a:extLst>
                    <a:ext uri="{A12FA001-AC4F-418D-AE19-62706E023703}">
                      <ahyp:hlinkClr xmlns:ahyp="http://schemas.microsoft.com/office/drawing/2018/hyperlinkcolor" val="tx"/>
                    </a:ext>
                  </a:extLst>
                </a:hlinkClick>
              </a:rPr>
              <a:t>in/jenkinsns </a:t>
            </a:r>
            <a:endParaRPr lang="en-US" sz="1428" dirty="0">
              <a:solidFill>
                <a:prstClr val="black">
                  <a:lumMod val="65000"/>
                  <a:lumOff val="35000"/>
                </a:prstClr>
              </a:solidFill>
              <a:latin typeface="Proxima Nova" panose="02000506030000020004"/>
            </a:endParaRPr>
          </a:p>
        </p:txBody>
      </p:sp>
      <p:sp>
        <p:nvSpPr>
          <p:cNvPr id="34" name="Rectangle 33">
            <a:extLst>
              <a:ext uri="{FF2B5EF4-FFF2-40B4-BE49-F238E27FC236}">
                <a16:creationId xmlns:a16="http://schemas.microsoft.com/office/drawing/2014/main" id="{A01F5469-EEFF-4EBA-A4A7-01E18EAFBBE8}"/>
              </a:ext>
            </a:extLst>
          </p:cNvPr>
          <p:cNvSpPr/>
          <p:nvPr/>
        </p:nvSpPr>
        <p:spPr>
          <a:xfrm>
            <a:off x="8361603" y="3268269"/>
            <a:ext cx="3986082" cy="318286"/>
          </a:xfrm>
          <a:prstGeom prst="rect">
            <a:avLst/>
          </a:prstGeom>
        </p:spPr>
        <p:txBody>
          <a:bodyPr wrap="square">
            <a:spAutoFit/>
          </a:bodyPr>
          <a:lstStyle/>
          <a:p>
            <a:pPr defTabSz="932597">
              <a:defRPr/>
            </a:pPr>
            <a:r>
              <a:rPr lang="en-US" sz="1428" dirty="0">
                <a:solidFill>
                  <a:prstClr val="black">
                    <a:lumMod val="65000"/>
                    <a:lumOff val="35000"/>
                  </a:prstClr>
                </a:solidFill>
                <a:latin typeface="Proxima Nova" panose="02000506030000020004"/>
                <a:hlinkClick r:id="rId10">
                  <a:extLst>
                    <a:ext uri="{A12FA001-AC4F-418D-AE19-62706E023703}">
                      <ahyp:hlinkClr xmlns:ahyp="http://schemas.microsoft.com/office/drawing/2018/hyperlinkcolor" val="tx"/>
                    </a:ext>
                  </a:extLst>
                </a:hlinkClick>
              </a:rPr>
              <a:t>jenkinsns@gmail.com</a:t>
            </a:r>
            <a:r>
              <a:rPr lang="en-US" sz="1428" dirty="0">
                <a:solidFill>
                  <a:prstClr val="black">
                    <a:lumMod val="65000"/>
                    <a:lumOff val="35000"/>
                  </a:prstClr>
                </a:solidFill>
                <a:latin typeface="Proxima Nova" panose="02000506030000020004"/>
              </a:rPr>
              <a:t> </a:t>
            </a: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3860" y="1163337"/>
            <a:ext cx="1793324" cy="1793324"/>
          </a:xfrm>
          <a:prstGeom prst="ellipse">
            <a:avLst/>
          </a:prstGeom>
          <a:noFill/>
          <a:ln>
            <a:solidFill>
              <a:srgbClr val="135051"/>
            </a:solidFill>
          </a:ln>
          <a:effectLst>
            <a:softEdge rad="0"/>
          </a:effectLst>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989543" y="4185732"/>
            <a:ext cx="316198" cy="300370"/>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8068591" y="4254205"/>
            <a:ext cx="181019" cy="179095"/>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355943" y="4120126"/>
            <a:ext cx="3511262" cy="318286"/>
          </a:xfrm>
          <a:prstGeom prst="rect">
            <a:avLst/>
          </a:prstGeom>
        </p:spPr>
        <p:txBody>
          <a:bodyPr wrap="square">
            <a:spAutoFit/>
          </a:bodyPr>
          <a:lstStyle/>
          <a:p>
            <a:pPr defTabSz="932597">
              <a:defRPr/>
            </a:pPr>
            <a:r>
              <a:rPr lang="en-US" sz="1428" dirty="0">
                <a:solidFill>
                  <a:srgbClr val="3C4252"/>
                </a:solidFill>
                <a:latin typeface="Proxima Nova" panose="02000506030000020004"/>
                <a:ea typeface="Roboto Light" panose="02000000000000000000" pitchFamily="2" charset="0"/>
                <a:cs typeface="Roboto Light"/>
              </a:rPr>
              <a:t>@jenkinsns</a:t>
            </a:r>
            <a:endParaRPr lang="en-US" sz="1428"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513" y="5854390"/>
            <a:ext cx="461973" cy="290529"/>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3"/>
          <a:stretch>
            <a:fillRect/>
          </a:stretch>
        </p:blipFill>
        <p:spPr>
          <a:xfrm>
            <a:off x="7980045" y="3676918"/>
            <a:ext cx="316198" cy="323545"/>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4"/>
          <a:stretch>
            <a:fillRect/>
          </a:stretch>
        </p:blipFill>
        <p:spPr>
          <a:xfrm>
            <a:off x="7969967" y="3289155"/>
            <a:ext cx="320941" cy="237928"/>
          </a:xfrm>
          <a:prstGeom prst="rect">
            <a:avLst/>
          </a:prstGeom>
        </p:spPr>
      </p:pic>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05554" y="4634014"/>
            <a:ext cx="306659" cy="304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355484" y="4580938"/>
            <a:ext cx="2529475"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6">
                  <a:extLst>
                    <a:ext uri="{A12FA001-AC4F-418D-AE19-62706E023703}">
                      <ahyp:hlinkClr xmlns:ahyp="http://schemas.microsoft.com/office/drawing/2018/hyperlinkcolor" val="tx"/>
                    </a:ext>
                  </a:extLst>
                </a:hlinkClick>
              </a:rPr>
              <a:t>http://www.jenkinsblogs.com</a:t>
            </a:r>
            <a:r>
              <a:rPr lang="en-GB" sz="1428" dirty="0">
                <a:solidFill>
                  <a:srgbClr val="737373"/>
                </a:solidFill>
                <a:latin typeface="Calibri" panose="020F0502020204030204"/>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9967" y="4957625"/>
            <a:ext cx="395007" cy="3950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340033" y="4966786"/>
            <a:ext cx="979640" cy="318286"/>
          </a:xfrm>
          <a:prstGeom prst="rect">
            <a:avLst/>
          </a:prstGeom>
        </p:spPr>
        <p:txBody>
          <a:bodyPr wrap="none">
            <a:spAutoFit/>
          </a:bodyPr>
          <a:lstStyle/>
          <a:p>
            <a:pPr defTabSz="932597">
              <a:defRPr/>
            </a:pPr>
            <a:r>
              <a:rPr lang="en-GB" sz="1428" dirty="0">
                <a:solidFill>
                  <a:prstClr val="black">
                    <a:lumMod val="65000"/>
                    <a:lumOff val="35000"/>
                  </a:prstClr>
                </a:solidFill>
                <a:latin typeface="Calibri" panose="020F0502020204030204"/>
                <a:hlinkClick r:id="rId18">
                  <a:extLst>
                    <a:ext uri="{A12FA001-AC4F-418D-AE19-62706E023703}">
                      <ahyp:hlinkClr xmlns:ahyp="http://schemas.microsoft.com/office/drawing/2018/hyperlinkcolor" val="tx"/>
                    </a:ext>
                  </a:extLst>
                </a:hlinkClick>
              </a:rPr>
              <a:t>jenkinsns</a:t>
            </a:r>
            <a:r>
              <a:rPr lang="en-GB" sz="1428" dirty="0">
                <a:solidFill>
                  <a:prstClr val="black">
                    <a:lumMod val="65000"/>
                    <a:lumOff val="35000"/>
                  </a:prstClr>
                </a:solidFill>
                <a:latin typeface="Calibri" panose="020F0502020204030204"/>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8813" y="5409024"/>
            <a:ext cx="461973" cy="290529"/>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372015" y="5382823"/>
            <a:ext cx="3053889"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9">
                  <a:extLst>
                    <a:ext uri="{A12FA001-AC4F-418D-AE19-62706E023703}">
                      <ahyp:hlinkClr xmlns:ahyp="http://schemas.microsoft.com/office/drawing/2018/hyperlinkcolor" val="tx"/>
                    </a:ext>
                  </a:extLst>
                </a:hlinkClick>
              </a:rPr>
              <a:t>https://www.facebook.com/spfxinfo/</a:t>
            </a:r>
            <a:r>
              <a:rPr lang="en-GB" sz="1428" dirty="0">
                <a:solidFill>
                  <a:srgbClr val="737373"/>
                </a:solidFill>
                <a:latin typeface="Calibri" panose="020F0502020204030204"/>
              </a:rPr>
              <a:t> </a:t>
            </a:r>
            <a:endParaRPr lang="en-GB" sz="1428"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1FCB16B5-CAEB-4C26-B629-8987EABA1E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0002" y="2315477"/>
            <a:ext cx="1768060" cy="2720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93795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1876447" y="32035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2264</TotalTime>
  <Words>2672</Words>
  <Application>Microsoft Office PowerPoint</Application>
  <PresentationFormat>Custom</PresentationFormat>
  <Paragraphs>372</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129</cp:revision>
  <dcterms:created xsi:type="dcterms:W3CDTF">2017-07-18T18:43:36Z</dcterms:created>
  <dcterms:modified xsi:type="dcterms:W3CDTF">2020-06-18T02:50:12Z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